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798A1-FECA-4256-9DF5-CFDDFDEF014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0DDCA-3D05-4C84-A3B8-A1014BAC1E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798A1-FECA-4256-9DF5-CFDDFDEF014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0DDCA-3D05-4C84-A3B8-A1014BAC1E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798A1-FECA-4256-9DF5-CFDDFDEF014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0DDCA-3D05-4C84-A3B8-A1014BAC1E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798A1-FECA-4256-9DF5-CFDDFDEF014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0DDCA-3D05-4C84-A3B8-A1014BAC1E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798A1-FECA-4256-9DF5-CFDDFDEF014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0DDCA-3D05-4C84-A3B8-A1014BAC1E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798A1-FECA-4256-9DF5-CFDDFDEF014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0DDCA-3D05-4C84-A3B8-A1014BAC1E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798A1-FECA-4256-9DF5-CFDDFDEF014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0DDCA-3D05-4C84-A3B8-A1014BAC1E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798A1-FECA-4256-9DF5-CFDDFDEF014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0DDCA-3D05-4C84-A3B8-A1014BAC1E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798A1-FECA-4256-9DF5-CFDDFDEF014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0DDCA-3D05-4C84-A3B8-A1014BAC1E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798A1-FECA-4256-9DF5-CFDDFDEF014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0DDCA-3D05-4C84-A3B8-A1014BAC1E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798A1-FECA-4256-9DF5-CFDDFDEF014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0DDCA-3D05-4C84-A3B8-A1014BAC1E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27798A1-FECA-4256-9DF5-CFDDFDEF014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350DDCA-3D05-4C84-A3B8-A1014BAC1E9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 smtClean="0"/>
              <a:t>Inquiry Project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/>
          <a:p>
            <a:r>
              <a:rPr lang="en-US" dirty="0" smtClean="0"/>
              <a:t>What do you want to know more about???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2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Most importantly...something you are interested in.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(but you are sure there are enough resources to answer your question)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question is open to research,</a:t>
            </a:r>
            <a:br>
              <a:rPr lang="en-US" b="1" dirty="0" smtClean="0"/>
            </a:br>
            <a:r>
              <a:rPr lang="en-US" b="1" dirty="0" smtClean="0"/>
              <a:t>you don't already know the answer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r>
              <a:rPr lang="en-US" dirty="0" smtClean="0"/>
              <a:t>The question should not be answered by a simple yes/no</a:t>
            </a:r>
          </a:p>
          <a:p>
            <a:pPr lvl="1"/>
            <a:r>
              <a:rPr lang="en-US" dirty="0" smtClean="0"/>
              <a:t>For example: Do we use all of our brain? This is too restricted. The answer is either yes or no.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4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pPr marL="342900" marR="0" lvl="1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 that examine "why“ or “how” rather than "what" can help. "What" tends to lead to descriptions or single right answers. "Why" and “how” tends to lead to explanations.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r>
              <a:rPr lang="en-US" dirty="0" smtClean="0"/>
              <a:t>How are the Hawaiian volcanos formed?</a:t>
            </a:r>
          </a:p>
          <a:p>
            <a:r>
              <a:rPr lang="en-US" dirty="0" smtClean="0"/>
              <a:t>Why were the Native Americans forced to walk the Trail of Tears?</a:t>
            </a:r>
          </a:p>
          <a:p>
            <a:r>
              <a:rPr lang="en-US" dirty="0" smtClean="0"/>
              <a:t>Why is the habitat in Colorado suitable for the Big Horn Sheep?</a:t>
            </a:r>
          </a:p>
          <a:p>
            <a:r>
              <a:rPr lang="en-US" dirty="0" smtClean="0"/>
              <a:t>How does the climate effect tourism in Maine?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6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question should be reasonable.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This means that you should take a scientific approach (critical analysis) in researching your question. </a:t>
            </a:r>
          </a:p>
          <a:p>
            <a:pPr lvl="1"/>
            <a:r>
              <a:rPr lang="en-US" dirty="0" smtClean="0"/>
              <a:t>Do unicorns exist? You might have difficulty finding information on this topic.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3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01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</TotalTime>
  <Words>186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Solstice</vt:lpstr>
      <vt:lpstr>Inquiry Project</vt:lpstr>
      <vt:lpstr>Most importantly...something you are interested in.</vt:lpstr>
      <vt:lpstr>The question is open to research, you don't already know the answer </vt:lpstr>
      <vt:lpstr>Questions that examine "why“ or “how” rather than "what" can help. "What" tends to lead to descriptions or single right answers. "Why" and “how” tends to lead to explanations.  </vt:lpstr>
      <vt:lpstr>The question should be reasonable. </vt:lpstr>
      <vt:lpstr>be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Inquiry Project</dc:title>
  <dc:creator>.</dc:creator>
  <cp:lastModifiedBy>.</cp:lastModifiedBy>
  <cp:revision>5</cp:revision>
  <dcterms:created xsi:type="dcterms:W3CDTF">2013-02-22T19:35:58Z</dcterms:created>
  <dcterms:modified xsi:type="dcterms:W3CDTF">2013-02-22T20:29:51Z</dcterms:modified>
</cp:coreProperties>
</file>