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42" r:id="rId3"/>
    <p:sldId id="343" r:id="rId4"/>
    <p:sldId id="344" r:id="rId5"/>
    <p:sldId id="345" r:id="rId6"/>
    <p:sldId id="347" r:id="rId7"/>
    <p:sldId id="349" r:id="rId8"/>
    <p:sldId id="352" r:id="rId9"/>
    <p:sldId id="353" r:id="rId10"/>
    <p:sldId id="351" r:id="rId11"/>
    <p:sldId id="350" r:id="rId12"/>
    <p:sldId id="346" r:id="rId13"/>
    <p:sldId id="354" r:id="rId14"/>
    <p:sldId id="355" r:id="rId15"/>
    <p:sldId id="356" r:id="rId16"/>
    <p:sldId id="357" r:id="rId17"/>
    <p:sldId id="361" r:id="rId18"/>
    <p:sldId id="359" r:id="rId19"/>
    <p:sldId id="358" r:id="rId20"/>
    <p:sldId id="36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4660"/>
  </p:normalViewPr>
  <p:slideViewPr>
    <p:cSldViewPr>
      <p:cViewPr>
        <p:scale>
          <a:sx n="77" d="100"/>
          <a:sy n="77" d="100"/>
        </p:scale>
        <p:origin x="-1698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3ADD50-304C-44E3-BA39-42E3CD0E8AE2}" type="datetimeFigureOut">
              <a:rPr lang="en-US"/>
              <a:pPr>
                <a:defRPr/>
              </a:pPr>
              <a:t>2/22/2013</a:t>
            </a:fld>
            <a:endParaRPr lang="en-AU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D7574F-C943-4910-8314-4047017FE41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492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53E4-B305-48E2-B026-D98865166200}" type="datetimeFigureOut">
              <a:rPr lang="en-US"/>
              <a:pPr>
                <a:defRPr/>
              </a:pPr>
              <a:t>2/22/2013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B2C10-DC63-4A03-BA9A-D7A362CDADA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200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FAEB-D111-4FA2-A95A-31D903F6EDBE}" type="datetimeFigureOut">
              <a:rPr lang="en-US"/>
              <a:pPr>
                <a:defRPr/>
              </a:pPr>
              <a:t>2/22/2013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EBD32-2B9F-4521-92F4-B325658D84F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980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2570C-5221-4DA1-B739-E11D79DA75DF}" type="datetimeFigureOut">
              <a:rPr lang="en-US"/>
              <a:pPr>
                <a:defRPr/>
              </a:pPr>
              <a:t>2/22/2013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0A7A1-F270-430C-820B-ED26733C990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616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AD65E7-B08A-4A96-AC91-449AA61A572F}" type="datetimeFigureOut">
              <a:rPr lang="en-US"/>
              <a:pPr>
                <a:defRPr/>
              </a:pPr>
              <a:t>2/22/2013</a:t>
            </a:fld>
            <a:endParaRPr lang="en-AU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22B508-7EB0-4DF8-B8BD-DE48F6F71EB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058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A13155-7A5C-4C38-9866-1E647027FD66}" type="datetimeFigureOut">
              <a:rPr lang="en-US"/>
              <a:pPr>
                <a:defRPr/>
              </a:pPr>
              <a:t>2/22/2013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658203-5C63-4061-A4CA-2B98BE18866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928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F80D05-E4B4-48E0-B761-D8987E403A07}" type="datetimeFigureOut">
              <a:rPr lang="en-US"/>
              <a:pPr>
                <a:defRPr/>
              </a:pPr>
              <a:t>2/22/2013</a:t>
            </a:fld>
            <a:endParaRPr lang="en-AU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A21C59-51F0-438C-A074-02A49E647BA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698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AC308-7202-4871-B4B7-413FA6D49A09}" type="datetimeFigureOut">
              <a:rPr lang="en-US"/>
              <a:pPr>
                <a:defRPr/>
              </a:pPr>
              <a:t>2/22/2013</a:t>
            </a:fld>
            <a:endParaRPr lang="en-A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CF6F6-8EBA-498A-A51B-0C8FB84C2A0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90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CA16FA-C63D-4D42-B2EE-AEA0B97F73C1}" type="datetimeFigureOut">
              <a:rPr lang="en-US"/>
              <a:pPr>
                <a:defRPr/>
              </a:pPr>
              <a:t>2/22/2013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B2A2DF-D5A9-4F14-A8E7-034F8D2EEF4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397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0312E-FC31-4EF9-A018-4EACB06D01B7}" type="datetimeFigureOut">
              <a:rPr lang="en-US"/>
              <a:pPr>
                <a:defRPr/>
              </a:pPr>
              <a:t>2/22/2013</a:t>
            </a:fld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22AC2-CB14-419F-9B09-6609CA108A4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032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C32C2C-C583-4D28-9F65-4D03C9159634}" type="datetimeFigureOut">
              <a:rPr lang="en-US"/>
              <a:pPr>
                <a:defRPr/>
              </a:pPr>
              <a:t>2/22/2013</a:t>
            </a:fld>
            <a:endParaRPr lang="en-AU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D5CC37-5F89-4182-9F63-CDBB94BDEF7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129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0FCECF7-0BEC-4F27-AC65-B12F8F2831BE}" type="datetimeFigureOut">
              <a:rPr lang="en-US"/>
              <a:pPr>
                <a:defRPr/>
              </a:pPr>
              <a:t>2/22/2013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241B3BD-ECE1-4C97-A148-1360347AA6F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0" r:id="rId2"/>
    <p:sldLayoutId id="2147483696" r:id="rId3"/>
    <p:sldLayoutId id="2147483697" r:id="rId4"/>
    <p:sldLayoutId id="2147483698" r:id="rId5"/>
    <p:sldLayoutId id="2147483691" r:id="rId6"/>
    <p:sldLayoutId id="2147483699" r:id="rId7"/>
    <p:sldLayoutId id="2147483692" r:id="rId8"/>
    <p:sldLayoutId id="2147483700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2138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3808" y="356393"/>
            <a:ext cx="6192688" cy="45243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en-US" sz="72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</a:p>
          <a:p>
            <a:pPr>
              <a:defRPr/>
            </a:pPr>
            <a:r>
              <a:rPr lang="en-US" sz="72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P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ersonal</a:t>
            </a:r>
          </a:p>
          <a:p>
            <a:pPr>
              <a:defRPr/>
            </a:pPr>
            <a:r>
              <a:rPr lang="en-US" sz="72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E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ducational</a:t>
            </a:r>
          </a:p>
          <a:p>
            <a:pPr>
              <a:defRPr/>
            </a:pPr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sz="7200" b="1" dirty="0" err="1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perience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827088" y="620713"/>
            <a:ext cx="53292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  <a:latin typeface="Arial Rounded MT Bold" pitchFamily="34" charset="0"/>
              </a:rPr>
              <a:t>Technology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4103688" y="3500438"/>
            <a:ext cx="410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Arial Rounded MT Bold" pitchFamily="34" charset="0"/>
              </a:rPr>
              <a:t>How are apps made?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 rot="-2211305">
            <a:off x="719138" y="3095625"/>
            <a:ext cx="41036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Arial Rounded MT Bold" pitchFamily="34" charset="0"/>
              </a:rPr>
              <a:t>How are robots used?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2770188" y="5013325"/>
            <a:ext cx="41052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Arial Rounded MT Bold" pitchFamily="34" charset="0"/>
              </a:rPr>
              <a:t>How was the internet invented?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030">
            <a:off x="6127750" y="771525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827088" y="620713"/>
            <a:ext cx="41052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  <a:latin typeface="Arial Rounded MT Bold" pitchFamily="34" charset="0"/>
              </a:rPr>
              <a:t>Art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50825" y="2859088"/>
            <a:ext cx="39608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Arial Rounded MT Bold" pitchFamily="34" charset="0"/>
              </a:rPr>
              <a:t>What is considered modern art?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692275" y="4584700"/>
            <a:ext cx="55435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Arial Rounded MT Bold" pitchFamily="34" charset="0"/>
              </a:rPr>
              <a:t>Where can you go to see the worlds most famous pieces of art?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 rot="2526174">
            <a:off x="3403600" y="3151188"/>
            <a:ext cx="55451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Arial Rounded MT Bold" pitchFamily="34" charset="0"/>
              </a:rPr>
              <a:t>How was Van Gogh influenced by other artists?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05251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 rot="-644121">
            <a:off x="635000" y="2305050"/>
            <a:ext cx="47736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Arial Rounded MT Bold" pitchFamily="34" charset="0"/>
              </a:rPr>
              <a:t>What is required to become professional sports announcer?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268413"/>
            <a:ext cx="3313113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755650" y="765175"/>
            <a:ext cx="6119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200">
                <a:solidFill>
                  <a:srgbClr val="FF0000"/>
                </a:solidFill>
                <a:latin typeface="Arial Rounded MT Bold" pitchFamily="34" charset="0"/>
              </a:rPr>
              <a:t>Sports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 rot="1047304">
            <a:off x="3946525" y="4435475"/>
            <a:ext cx="47720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Arial Rounded MT Bold" pitchFamily="34" charset="0"/>
              </a:rPr>
              <a:t>What does it take to create a new game?</a:t>
            </a: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755650" y="5316538"/>
            <a:ext cx="47720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Arial Rounded MT Bold" pitchFamily="34" charset="0"/>
              </a:rPr>
              <a:t>How are new stadiums designed?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1700213"/>
            <a:ext cx="6624638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What else???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650" y="692150"/>
            <a:ext cx="7848600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latin typeface="Arial Rounded MT Bold" pitchFamily="34" charset="0"/>
              </a:rPr>
              <a:t>How will you research?</a:t>
            </a:r>
          </a:p>
          <a:p>
            <a:pPr>
              <a:defRPr/>
            </a:pPr>
            <a:endParaRPr lang="en-US" sz="4800" dirty="0">
              <a:latin typeface="Arial Rounded MT Bold" pitchFamily="34" charset="0"/>
            </a:endParaRPr>
          </a:p>
          <a:p>
            <a:pPr marL="571500" indent="-571500">
              <a:buFontTx/>
              <a:buChar char="-"/>
              <a:defRPr/>
            </a:pPr>
            <a:r>
              <a:rPr lang="en-US" sz="4800" dirty="0">
                <a:latin typeface="Arial Rounded MT Bold" pitchFamily="34" charset="0"/>
              </a:rPr>
              <a:t>Books</a:t>
            </a:r>
          </a:p>
          <a:p>
            <a:pPr marL="571500" indent="-571500">
              <a:buFontTx/>
              <a:buChar char="-"/>
              <a:defRPr/>
            </a:pPr>
            <a:r>
              <a:rPr lang="en-US" sz="4800" dirty="0">
                <a:latin typeface="Arial Rounded MT Bold" pitchFamily="34" charset="0"/>
              </a:rPr>
              <a:t>Magazines</a:t>
            </a:r>
          </a:p>
          <a:p>
            <a:pPr marL="571500" indent="-571500">
              <a:buFontTx/>
              <a:buChar char="-"/>
              <a:defRPr/>
            </a:pPr>
            <a:r>
              <a:rPr lang="en-US" sz="4800" dirty="0">
                <a:latin typeface="Arial Rounded MT Bold" pitchFamily="34" charset="0"/>
              </a:rPr>
              <a:t>Interview an expert</a:t>
            </a:r>
          </a:p>
          <a:p>
            <a:pPr marL="571500" indent="-571500">
              <a:buFontTx/>
              <a:buChar char="-"/>
              <a:defRPr/>
            </a:pPr>
            <a:r>
              <a:rPr lang="en-US" sz="4800" dirty="0">
                <a:latin typeface="Arial Rounded MT Bold" pitchFamily="34" charset="0"/>
              </a:rPr>
              <a:t>DVDs</a:t>
            </a:r>
          </a:p>
          <a:p>
            <a:pPr marL="571500" indent="-571500">
              <a:buFontTx/>
              <a:buChar char="-"/>
              <a:defRPr/>
            </a:pPr>
            <a:r>
              <a:rPr lang="en-US" sz="4800" dirty="0">
                <a:latin typeface="Arial Rounded MT Bold" pitchFamily="34" charset="0"/>
              </a:rPr>
              <a:t>Survey</a:t>
            </a:r>
          </a:p>
          <a:p>
            <a:pPr marL="571500" indent="-571500">
              <a:buFontTx/>
              <a:buChar char="-"/>
              <a:defRPr/>
            </a:pPr>
            <a:r>
              <a:rPr lang="en-US" sz="4800" dirty="0">
                <a:latin typeface="Arial Rounded MT Bold" pitchFamily="34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650" y="260350"/>
            <a:ext cx="7848600" cy="6370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latin typeface="Arial Rounded MT Bold" pitchFamily="34" charset="0"/>
              </a:rPr>
              <a:t>How will you present?</a:t>
            </a:r>
          </a:p>
          <a:p>
            <a:pPr marL="685800" indent="-685800">
              <a:buFontTx/>
              <a:buChar char="-"/>
              <a:defRPr/>
            </a:pPr>
            <a:r>
              <a:rPr lang="en-US" sz="3600" dirty="0">
                <a:latin typeface="Arial Rounded MT Bold" pitchFamily="34" charset="0"/>
              </a:rPr>
              <a:t>Multi-media (PowerPoint, </a:t>
            </a:r>
            <a:r>
              <a:rPr lang="en-US" sz="3600" dirty="0" err="1">
                <a:latin typeface="Arial Rounded MT Bold" pitchFamily="34" charset="0"/>
              </a:rPr>
              <a:t>Prezi</a:t>
            </a:r>
            <a:r>
              <a:rPr lang="en-US" sz="3600" dirty="0">
                <a:latin typeface="Arial Rounded MT Bold" pitchFamily="34" charset="0"/>
              </a:rPr>
              <a:t>, </a:t>
            </a:r>
            <a:r>
              <a:rPr lang="en-US" sz="3600" dirty="0" err="1">
                <a:latin typeface="Arial Rounded MT Bold" pitchFamily="34" charset="0"/>
              </a:rPr>
              <a:t>Glog</a:t>
            </a:r>
            <a:r>
              <a:rPr lang="en-US" sz="3600" dirty="0">
                <a:latin typeface="Arial Rounded MT Bold" pitchFamily="34" charset="0"/>
              </a:rPr>
              <a:t>)</a:t>
            </a:r>
          </a:p>
          <a:p>
            <a:pPr marL="685800" indent="-685800">
              <a:buFontTx/>
              <a:buChar char="-"/>
              <a:defRPr/>
            </a:pPr>
            <a:r>
              <a:rPr lang="en-US" sz="3600" dirty="0">
                <a:latin typeface="Arial Rounded MT Bold" pitchFamily="34" charset="0"/>
              </a:rPr>
              <a:t>Demonstration</a:t>
            </a:r>
          </a:p>
          <a:p>
            <a:pPr marL="685800" indent="-685800">
              <a:buFontTx/>
              <a:buChar char="-"/>
              <a:defRPr/>
            </a:pPr>
            <a:r>
              <a:rPr lang="en-US" sz="3600" dirty="0">
                <a:latin typeface="Arial Rounded MT Bold" pitchFamily="34" charset="0"/>
              </a:rPr>
              <a:t>Model</a:t>
            </a:r>
          </a:p>
          <a:p>
            <a:pPr marL="685800" indent="-685800">
              <a:buFontTx/>
              <a:buChar char="-"/>
              <a:defRPr/>
            </a:pPr>
            <a:r>
              <a:rPr lang="en-US" sz="3600" dirty="0">
                <a:latin typeface="Arial Rounded MT Bold" pitchFamily="34" charset="0"/>
              </a:rPr>
              <a:t>Diorama</a:t>
            </a:r>
          </a:p>
          <a:p>
            <a:pPr marL="685800" indent="-685800">
              <a:buFontTx/>
              <a:buChar char="-"/>
              <a:defRPr/>
            </a:pPr>
            <a:r>
              <a:rPr lang="en-US" sz="3600" dirty="0">
                <a:latin typeface="Arial Rounded MT Bold" pitchFamily="34" charset="0"/>
              </a:rPr>
              <a:t>Movie</a:t>
            </a:r>
          </a:p>
          <a:p>
            <a:pPr marL="685800" indent="-685800">
              <a:buFontTx/>
              <a:buChar char="-"/>
              <a:defRPr/>
            </a:pPr>
            <a:r>
              <a:rPr lang="en-US" sz="3600" dirty="0">
                <a:latin typeface="Arial Rounded MT Bold" pitchFamily="34" charset="0"/>
              </a:rPr>
              <a:t>Web page</a:t>
            </a:r>
          </a:p>
          <a:p>
            <a:pPr marL="685800" indent="-685800">
              <a:buFontTx/>
              <a:buChar char="-"/>
              <a:defRPr/>
            </a:pPr>
            <a:r>
              <a:rPr lang="en-US" sz="3600" dirty="0">
                <a:latin typeface="Arial Rounded MT Bold" pitchFamily="34" charset="0"/>
              </a:rPr>
              <a:t>eBook</a:t>
            </a:r>
          </a:p>
          <a:p>
            <a:pPr marL="685800" indent="-685800">
              <a:buFontTx/>
              <a:buChar char="-"/>
              <a:defRPr/>
            </a:pPr>
            <a:r>
              <a:rPr lang="en-US" sz="3600" dirty="0">
                <a:latin typeface="Arial Rounded MT Bold" pitchFamily="34" charset="0"/>
              </a:rPr>
              <a:t>Display board</a:t>
            </a:r>
          </a:p>
          <a:p>
            <a:pPr marL="685800" indent="-685800">
              <a:buFontTx/>
              <a:buChar char="-"/>
              <a:defRPr/>
            </a:pPr>
            <a:r>
              <a:rPr lang="en-US" sz="3600" dirty="0">
                <a:latin typeface="Arial Rounded MT Bold" pitchFamily="34" charset="0"/>
              </a:rPr>
              <a:t>Be creative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775" y="620713"/>
            <a:ext cx="5976938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latin typeface="Arial Rounded MT Bold" pitchFamily="34" charset="0"/>
              </a:rPr>
              <a:t>Steps to consider…</a:t>
            </a:r>
          </a:p>
          <a:p>
            <a:pPr marL="571500" indent="-571500">
              <a:buFontTx/>
              <a:buChar char="-"/>
              <a:defRPr/>
            </a:pPr>
            <a:r>
              <a:rPr lang="en-US" sz="4800" dirty="0">
                <a:latin typeface="Arial Rounded MT Bold" pitchFamily="34" charset="0"/>
              </a:rPr>
              <a:t>FAT</a:t>
            </a:r>
            <a:r>
              <a:rPr lang="en-US" sz="3600" dirty="0">
                <a:latin typeface="Arial Rounded MT Bold" pitchFamily="34" charset="0"/>
              </a:rPr>
              <a:t> question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dirty="0">
                <a:latin typeface="Arial Rounded MT Bold" pitchFamily="34" charset="0"/>
              </a:rPr>
              <a:t>Proposal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dirty="0">
                <a:latin typeface="Arial Rounded MT Bold" pitchFamily="34" charset="0"/>
              </a:rPr>
              <a:t>Research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dirty="0">
                <a:latin typeface="Arial Rounded MT Bold" pitchFamily="34" charset="0"/>
              </a:rPr>
              <a:t>Bibliography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dirty="0">
                <a:latin typeface="Arial Rounded MT Bold" pitchFamily="34" charset="0"/>
              </a:rPr>
              <a:t>Draft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dirty="0">
                <a:latin typeface="Arial Rounded MT Bold" pitchFamily="34" charset="0"/>
              </a:rPr>
              <a:t>Final presentation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dirty="0">
                <a:latin typeface="Arial Rounded MT Bold" pitchFamily="34" charset="0"/>
              </a:rPr>
              <a:t>WOW factor</a:t>
            </a:r>
          </a:p>
          <a:p>
            <a:pPr marL="571500" indent="-571500">
              <a:buFontTx/>
              <a:buChar char="-"/>
              <a:defRPr/>
            </a:pPr>
            <a:endParaRPr lang="en-US" sz="3600" dirty="0">
              <a:latin typeface="Arial Rounded MT Bold" pitchFamily="34" charset="0"/>
            </a:endParaRPr>
          </a:p>
          <a:p>
            <a:pPr marL="571500" indent="-571500">
              <a:buFontTx/>
              <a:buChar char="-"/>
              <a:defRPr/>
            </a:pPr>
            <a:endParaRPr lang="en-US" sz="3600" dirty="0">
              <a:latin typeface="Arial Rounded MT Bold" pitchFamily="34" charset="0"/>
            </a:endParaRPr>
          </a:p>
          <a:p>
            <a:pPr>
              <a:defRPr/>
            </a:pPr>
            <a:endParaRPr lang="en-US" sz="4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827088" y="333375"/>
            <a:ext cx="7345362" cy="624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>
                <a:latin typeface="Arial Rounded MT Bold" pitchFamily="34" charset="0"/>
              </a:rPr>
              <a:t>-A lot of the work will be done at home</a:t>
            </a:r>
          </a:p>
          <a:p>
            <a:pPr eaLnBrk="1" hangingPunct="1"/>
            <a:r>
              <a:rPr lang="en-US" sz="4000">
                <a:latin typeface="Arial Rounded MT Bold" pitchFamily="34" charset="0"/>
              </a:rPr>
              <a:t> </a:t>
            </a:r>
          </a:p>
          <a:p>
            <a:pPr eaLnBrk="1" hangingPunct="1"/>
            <a:r>
              <a:rPr lang="en-US" sz="4000">
                <a:latin typeface="Arial Rounded MT Bold" pitchFamily="34" charset="0"/>
              </a:rPr>
              <a:t>-There may be opportunities to get help at school, watch and listen for information</a:t>
            </a:r>
          </a:p>
          <a:p>
            <a:pPr eaLnBrk="1" hangingPunct="1"/>
            <a:endParaRPr lang="en-US" sz="4000">
              <a:latin typeface="Arial Rounded MT Bold" pitchFamily="34" charset="0"/>
            </a:endParaRPr>
          </a:p>
          <a:p>
            <a:pPr eaLnBrk="1" hangingPunct="1"/>
            <a:r>
              <a:rPr lang="en-US" sz="4000">
                <a:latin typeface="Arial Rounded MT Bold" pitchFamily="34" charset="0"/>
              </a:rPr>
              <a:t>- Talk to your teacher if you have questions or need some specific help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692275" y="1773238"/>
            <a:ext cx="62642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400">
                <a:latin typeface="Bodoni MT Black" pitchFamily="18" charset="0"/>
              </a:rPr>
              <a:t>Have Fun!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403350" y="1557338"/>
            <a:ext cx="6553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400">
                <a:latin typeface="Bodoni MT Black" pitchFamily="18" charset="0"/>
              </a:rPr>
              <a:t>Learn a lot!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950" y="1196975"/>
            <a:ext cx="88566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800">
                <a:latin typeface="Bodoni MT Black" pitchFamily="18" charset="0"/>
              </a:rPr>
              <a:t>What interests you?</a:t>
            </a:r>
          </a:p>
          <a:p>
            <a:pPr eaLnBrk="1" hangingPunct="1"/>
            <a:r>
              <a:rPr lang="en-US" sz="4800">
                <a:latin typeface="Bodoni MT Black" pitchFamily="18" charset="0"/>
              </a:rPr>
              <a:t>   What concerns you?</a:t>
            </a:r>
          </a:p>
          <a:p>
            <a:pPr eaLnBrk="1" hangingPunct="1"/>
            <a:r>
              <a:rPr lang="en-US" sz="4800">
                <a:latin typeface="Bodoni MT Black" pitchFamily="18" charset="0"/>
              </a:rPr>
              <a:t>      What fascinates you?</a:t>
            </a:r>
          </a:p>
          <a:p>
            <a:pPr eaLnBrk="1" hangingPunct="1"/>
            <a:r>
              <a:rPr lang="en-US" sz="4800">
                <a:latin typeface="Bodoni MT Black" pitchFamily="18" charset="0"/>
              </a:rPr>
              <a:t>          What excites you?</a:t>
            </a:r>
          </a:p>
          <a:p>
            <a:pPr eaLnBrk="1" hangingPunct="1"/>
            <a:r>
              <a:rPr lang="en-US" sz="4800">
                <a:latin typeface="Bodoni MT Black" pitchFamily="18" charset="0"/>
              </a:rPr>
              <a:t>             What inspires you?</a:t>
            </a:r>
          </a:p>
          <a:p>
            <a:pPr eaLnBrk="1" hangingPunct="1"/>
            <a:r>
              <a:rPr lang="en-US" sz="4000">
                <a:latin typeface="Bodoni MT Black" pitchFamily="18" charset="0"/>
              </a:rPr>
              <a:t>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116013" y="404813"/>
            <a:ext cx="72723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9600">
                <a:latin typeface="Bodoni MT Black" pitchFamily="18" charset="0"/>
              </a:rPr>
              <a:t>Amaze Us with your brilliance!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1897" y="3081734"/>
            <a:ext cx="2885725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History</a:t>
            </a:r>
          </a:p>
        </p:txBody>
      </p:sp>
      <p:sp>
        <p:nvSpPr>
          <p:cNvPr id="3" name="Rectangle 2"/>
          <p:cNvSpPr/>
          <p:nvPr/>
        </p:nvSpPr>
        <p:spPr>
          <a:xfrm>
            <a:off x="5164299" y="1192349"/>
            <a:ext cx="3198311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Science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4574" y="4466729"/>
            <a:ext cx="2372764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Music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1036" y="5301208"/>
            <a:ext cx="2678682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Sports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3486" y="548680"/>
            <a:ext cx="1356205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Art</a:t>
            </a:r>
          </a:p>
        </p:txBody>
      </p:sp>
      <p:sp>
        <p:nvSpPr>
          <p:cNvPr id="7" name="Rectangle 6"/>
          <p:cNvSpPr/>
          <p:nvPr/>
        </p:nvSpPr>
        <p:spPr>
          <a:xfrm>
            <a:off x="4271725" y="4005064"/>
            <a:ext cx="4863254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Architecture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5777447" y="2505670"/>
            <a:ext cx="2549096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Space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821" y="1772816"/>
            <a:ext cx="4477187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0" y="1268413"/>
            <a:ext cx="8964613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>
                <a:latin typeface="Arial Rounded MT Bold" pitchFamily="34" charset="0"/>
              </a:rPr>
              <a:t>-Ask a FAT question…</a:t>
            </a:r>
          </a:p>
          <a:p>
            <a:pPr eaLnBrk="1" hangingPunct="1"/>
            <a:endParaRPr lang="en-US" sz="6000">
              <a:latin typeface="Arial Rounded MT Bold" pitchFamily="34" charset="0"/>
            </a:endParaRPr>
          </a:p>
          <a:p>
            <a:pPr eaLnBrk="1" hangingPunct="1"/>
            <a:r>
              <a:rPr lang="en-US" sz="6000">
                <a:latin typeface="Arial Rounded MT Bold" pitchFamily="34" charset="0"/>
              </a:rPr>
              <a:t>-Your project can NOT be about something you already know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50825" y="138113"/>
            <a:ext cx="60499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  <a:latin typeface="Arial Rounded MT Bold" pitchFamily="34" charset="0"/>
              </a:rPr>
              <a:t>Space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836613"/>
            <a:ext cx="1990725" cy="167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extBox 2"/>
          <p:cNvSpPr txBox="1">
            <a:spLocks noChangeArrowheads="1"/>
          </p:cNvSpPr>
          <p:nvPr/>
        </p:nvSpPr>
        <p:spPr bwMode="auto">
          <a:xfrm rot="2121131">
            <a:off x="3727450" y="4273550"/>
            <a:ext cx="5329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Arial Rounded MT Bold" pitchFamily="34" charset="0"/>
              </a:rPr>
              <a:t>What causes a black hole?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395288" y="5133975"/>
            <a:ext cx="53292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Arial Rounded MT Bold" pitchFamily="34" charset="0"/>
              </a:rPr>
              <a:t>What evidence is there that there was or is life on other planets?</a:t>
            </a: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 rot="-2231287">
            <a:off x="228600" y="2149475"/>
            <a:ext cx="53276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Arial Rounded MT Bold" pitchFamily="34" charset="0"/>
              </a:rPr>
              <a:t>What forms of space travel are possible?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827088" y="620713"/>
            <a:ext cx="41052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  <a:latin typeface="Arial Rounded MT Bold" pitchFamily="34" charset="0"/>
              </a:rPr>
              <a:t>Music</a:t>
            </a:r>
          </a:p>
        </p:txBody>
      </p:sp>
      <p:pic>
        <p:nvPicPr>
          <p:cNvPr id="13315" name="Picture 2" descr="http://mustech.pbworks.com/f/1329421488/mu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1919">
            <a:off x="6134100" y="755650"/>
            <a:ext cx="25495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2"/>
          <p:cNvSpPr txBox="1">
            <a:spLocks noChangeArrowheads="1"/>
          </p:cNvSpPr>
          <p:nvPr/>
        </p:nvSpPr>
        <p:spPr bwMode="auto">
          <a:xfrm rot="-2229815">
            <a:off x="314325" y="2128838"/>
            <a:ext cx="367188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Arial Rounded MT Bold" pitchFamily="34" charset="0"/>
              </a:rPr>
              <a:t>What are the influences of rock and roll music? 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 rot="2004743">
            <a:off x="4311650" y="2741613"/>
            <a:ext cx="367188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Arial Rounded MT Bold" pitchFamily="34" charset="0"/>
              </a:rPr>
              <a:t>Why do some groups stay popular for many years and some bands only have one hit?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1692275" y="4737100"/>
            <a:ext cx="36718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Arial Rounded MT Bold" pitchFamily="34" charset="0"/>
              </a:rPr>
              <a:t>What is required to become a contestant on American Idol?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827088" y="620713"/>
            <a:ext cx="53292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  <a:latin typeface="Arial Rounded MT Bold" pitchFamily="34" charset="0"/>
              </a:rPr>
              <a:t>History</a:t>
            </a:r>
          </a:p>
        </p:txBody>
      </p:sp>
      <p:pic>
        <p:nvPicPr>
          <p:cNvPr id="14339" name="Picture 2" descr="http://t2.gstatic.com/images?q=tbn:ANd9GcT8KfjLjw-MfHTLTcHnQbCqkZXB0KzHvo7lGRNWu7lKDDrRJyI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82867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2"/>
          <p:cNvSpPr txBox="1">
            <a:spLocks noChangeArrowheads="1"/>
          </p:cNvSpPr>
          <p:nvPr/>
        </p:nvSpPr>
        <p:spPr bwMode="auto">
          <a:xfrm rot="1891121">
            <a:off x="3176588" y="3046413"/>
            <a:ext cx="5845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Arial Rounded MT Bold" pitchFamily="34" charset="0"/>
              </a:rPr>
              <a:t>What was life like in the Ice Age?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 rot="-1127949">
            <a:off x="501650" y="3389313"/>
            <a:ext cx="429101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Arial Rounded MT Bold" pitchFamily="34" charset="0"/>
              </a:rPr>
              <a:t>Which animals that are alive today most closely resemble dinosaurs?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998538" y="5724525"/>
            <a:ext cx="7561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Arial Rounded MT Bold" pitchFamily="34" charset="0"/>
              </a:rPr>
              <a:t>How did World War II effect today’s world?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827088" y="620713"/>
            <a:ext cx="53292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  <a:latin typeface="Arial Rounded MT Bold" pitchFamily="34" charset="0"/>
              </a:rPr>
              <a:t>Science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 rot="1935513">
            <a:off x="5095875" y="4792663"/>
            <a:ext cx="3621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Arial Rounded MT Bold" pitchFamily="34" charset="0"/>
              </a:rPr>
              <a:t>Which type of light is best for plants?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 rot="-1138102">
            <a:off x="4926013" y="1412875"/>
            <a:ext cx="3262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Arial Rounded MT Bold" pitchFamily="34" charset="0"/>
              </a:rPr>
              <a:t>How do broken bones heal?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450850" y="3357563"/>
            <a:ext cx="559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Arial Rounded MT Bold" pitchFamily="34" charset="0"/>
              </a:rPr>
              <a:t>Why do earthquakes happen?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4106863"/>
            <a:ext cx="18002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827088" y="620713"/>
            <a:ext cx="53292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  <a:latin typeface="Arial Rounded MT Bold" pitchFamily="34" charset="0"/>
              </a:rPr>
              <a:t>Architecture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611188" y="5057775"/>
            <a:ext cx="46815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Arial Rounded MT Bold" pitchFamily="34" charset="0"/>
              </a:rPr>
              <a:t>Who was Frank Lloyd Wright and what famous buildings did he design? 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348038" y="2947988"/>
            <a:ext cx="36718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Arial Rounded MT Bold" pitchFamily="34" charset="0"/>
              </a:rPr>
              <a:t>Who designed the funny looking house on Lookout Mountain, and why?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 rot="2390472">
            <a:off x="6218238" y="1266825"/>
            <a:ext cx="30702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Arial Rounded MT Bold" pitchFamily="34" charset="0"/>
              </a:rPr>
              <a:t>Where do we see evidence of Roman architecture?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9075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373</TotalTime>
  <Words>394</Words>
  <Application>Microsoft Office PowerPoint</Application>
  <PresentationFormat>On-screen Show (4:3)</PresentationFormat>
  <Paragraphs>89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Margarets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MargD</dc:creator>
  <cp:lastModifiedBy>.</cp:lastModifiedBy>
  <cp:revision>30</cp:revision>
  <dcterms:created xsi:type="dcterms:W3CDTF">2011-12-06T04:23:32Z</dcterms:created>
  <dcterms:modified xsi:type="dcterms:W3CDTF">2013-02-23T00:33:07Z</dcterms:modified>
</cp:coreProperties>
</file>